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386800" cy="30279975"/>
  <p:notesSz cx="6858000" cy="9144000"/>
  <p:defaultTextStyle>
    <a:defPPr>
      <a:defRPr lang="en-US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>
      <p:cViewPr>
        <p:scale>
          <a:sx n="25" d="100"/>
          <a:sy n="25" d="100"/>
        </p:scale>
        <p:origin x="3160" y="152"/>
      </p:cViewPr>
      <p:guideLst>
        <p:guide orient="horz" pos="9537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15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15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title>
    <c:autoTitleDeleted val="0"/>
    <c:plotArea>
      <c:layout/>
      <c:ofPieChart>
        <c:ofPieType val="bar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0.00056</cdr:y>
    </cdr:from>
    <cdr:to>
      <cdr:x>1</cdr:x>
      <cdr:y>0.98623</cdr:y>
    </cdr:to>
    <cdr:sp macro="" textlink="">
      <cdr:nvSpPr>
        <cdr:cNvPr id="2" name="Rounded Rectangle 1"/>
        <cdr:cNvSpPr/>
      </cdr:nvSpPr>
      <cdr:spPr>
        <a:xfrm xmlns:a="http://schemas.openxmlformats.org/drawingml/2006/main">
          <a:off x="0" y="1929"/>
          <a:ext cx="7269943" cy="340024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x-none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2691558"/>
            <a:ext cx="18178780" cy="18840873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25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21868871"/>
            <a:ext cx="14970760" cy="5383107"/>
          </a:xfrm>
        </p:spPr>
        <p:txBody>
          <a:bodyPr>
            <a:normAutofit/>
          </a:bodyPr>
          <a:lstStyle>
            <a:lvl1pPr marL="0" indent="0" algn="ctr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05"/>
            <a:ext cx="4812030" cy="258361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05"/>
            <a:ext cx="14079643" cy="258361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0" y="6055997"/>
            <a:ext cx="18178780" cy="11060602"/>
          </a:xfrm>
        </p:spPr>
        <p:txBody>
          <a:bodyPr anchor="b"/>
          <a:lstStyle>
            <a:lvl1pPr algn="ctr" defTabSz="295232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55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0" y="17964721"/>
            <a:ext cx="18178780" cy="4997596"/>
          </a:xfrm>
        </p:spPr>
        <p:txBody>
          <a:bodyPr anchor="t"/>
          <a:lstStyle>
            <a:lvl1pPr marL="0" indent="0" algn="ctr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15177" y="17326875"/>
            <a:ext cx="198272" cy="37429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983013" y="17326875"/>
            <a:ext cx="198272" cy="37429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049570" y="17326875"/>
            <a:ext cx="198272" cy="37429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7065330"/>
            <a:ext cx="9445837" cy="19983384"/>
          </a:xfrm>
        </p:spPr>
        <p:txBody>
          <a:bodyPr/>
          <a:lstStyle>
            <a:lvl1pPr>
              <a:defRPr sz="7700"/>
            </a:lvl1pPr>
            <a:lvl2pPr>
              <a:defRPr sz="5200"/>
            </a:lvl2pPr>
            <a:lvl3pPr>
              <a:defRPr sz="52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5472" y="7065327"/>
            <a:ext cx="9452966" cy="19984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28"/>
            <a:ext cx="9449551" cy="2691553"/>
          </a:xfrm>
        </p:spPr>
        <p:txBody>
          <a:bodyPr anchor="b">
            <a:noAutofit/>
          </a:bodyPr>
          <a:lstStyle>
            <a:lvl1pPr marL="0" indent="0" algn="ctr">
              <a:buNone/>
              <a:defRPr sz="7700" b="0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71624" y="7065328"/>
            <a:ext cx="9453263" cy="2691553"/>
          </a:xfrm>
        </p:spPr>
        <p:txBody>
          <a:bodyPr anchor="b">
            <a:noAutofit/>
          </a:bodyPr>
          <a:lstStyle>
            <a:lvl1pPr marL="0" indent="0" algn="ctr">
              <a:buNone/>
              <a:defRPr sz="7700" b="0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069340" y="9770339"/>
            <a:ext cx="9452966" cy="17279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10928655" y="9770341"/>
            <a:ext cx="9452966" cy="172778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6021" y="1177554"/>
            <a:ext cx="7036110" cy="9252215"/>
          </a:xfrm>
        </p:spPr>
        <p:txBody>
          <a:bodyPr anchor="b"/>
          <a:lstStyle>
            <a:lvl1pPr algn="ctr">
              <a:lnSpc>
                <a:spcPct val="100000"/>
              </a:lnSpc>
              <a:defRPr sz="90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1983" y="1205594"/>
            <a:ext cx="11684768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16021" y="10766216"/>
            <a:ext cx="7036110" cy="16282498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52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8341" y="1009332"/>
            <a:ext cx="13359322" cy="3953219"/>
          </a:xfrm>
        </p:spPr>
        <p:txBody>
          <a:bodyPr anchor="b"/>
          <a:lstStyle>
            <a:lvl1pPr algn="ctr">
              <a:lnSpc>
                <a:spcPct val="100000"/>
              </a:lnSpc>
              <a:defRPr sz="9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27339" y="5046662"/>
            <a:ext cx="14161327" cy="20049971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28341" y="25653868"/>
            <a:ext cx="13359322" cy="2355109"/>
          </a:xfrm>
        </p:spPr>
        <p:txBody>
          <a:bodyPr>
            <a:normAutofit/>
          </a:bodyPr>
          <a:lstStyle>
            <a:lvl1pPr marL="0" indent="0" algn="ctr">
              <a:buNone/>
              <a:defRPr sz="52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0"/>
            <a:ext cx="19248120" cy="7065328"/>
          </a:xfrm>
          <a:prstGeom prst="rect">
            <a:avLst/>
          </a:prstGeom>
        </p:spPr>
        <p:txBody>
          <a:bodyPr vert="horz" lIns="295232" tIns="147616" rIns="295232" bIns="147616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83163" y="28065053"/>
            <a:ext cx="4878864" cy="1612128"/>
          </a:xfrm>
          <a:prstGeom prst="rect">
            <a:avLst/>
          </a:prstGeom>
        </p:spPr>
        <p:txBody>
          <a:bodyPr vert="horz" lIns="295232" tIns="147616" rIns="147616" bIns="147616" rtlCol="0" anchor="ctr"/>
          <a:lstStyle>
            <a:lvl1pPr algn="r">
              <a:defRPr sz="3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DAFE1D-4F19-4092-BFE1-2C987A1AB5D4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1715" y="28065053"/>
            <a:ext cx="6661097" cy="1612128"/>
          </a:xfrm>
          <a:prstGeom prst="rect">
            <a:avLst/>
          </a:prstGeom>
        </p:spPr>
        <p:txBody>
          <a:bodyPr vert="horz" lIns="147616" tIns="147616" rIns="295232" bIns="147616" rtlCol="0" anchor="ctr"/>
          <a:lstStyle>
            <a:lvl1pPr algn="l">
              <a:defRPr sz="3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981779" y="28065053"/>
            <a:ext cx="1314397" cy="1612128"/>
          </a:xfrm>
          <a:prstGeom prst="rect">
            <a:avLst/>
          </a:prstGeom>
        </p:spPr>
        <p:txBody>
          <a:bodyPr vert="horz" lIns="88570" tIns="147616" rIns="147616" bIns="147616" rtlCol="0" anchor="ctr"/>
          <a:lstStyle>
            <a:lvl1pPr algn="l">
              <a:defRPr sz="3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2CF68B0-BEC5-4B9B-9AFC-57295D942F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781761" y="28696586"/>
            <a:ext cx="198272" cy="37429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/>
          <a:p>
            <a:pPr marL="0" algn="ctr" defTabSz="2952323" rtl="0" eaLnBrk="1" latinLnBrk="0" hangingPunct="1"/>
            <a:endParaRPr lang="en-US" sz="5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1331106" y="28696586"/>
            <a:ext cx="198272" cy="37429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2952323" rtl="0" eaLnBrk="1" latinLnBrk="0" hangingPunct="1">
        <a:lnSpc>
          <a:spcPts val="18726"/>
        </a:lnSpc>
        <a:spcBef>
          <a:spcPct val="0"/>
        </a:spcBef>
        <a:buNone/>
        <a:defRPr sz="17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Courier New" pitchFamily="49" charset="0"/>
        <a:buChar char="o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Courier New" pitchFamily="49" charset="0"/>
        <a:buChar char="o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Courier New" pitchFamily="49" charset="0"/>
        <a:buChar char="o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Courier New" pitchFamily="49" charset="0"/>
        <a:buChar char="o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7591" y="4825293"/>
            <a:ext cx="14617623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PAPER TITLE</a:t>
            </a:r>
          </a:p>
          <a:p>
            <a:pPr algn="ctr"/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4368" y="6000333"/>
            <a:ext cx="1836204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rial"/>
                <a:cs typeface="Arial"/>
              </a:rPr>
              <a:t>Name of Author/s, title</a:t>
            </a:r>
          </a:p>
          <a:p>
            <a:pPr algn="ctr"/>
            <a:r>
              <a:rPr lang="en-US" sz="3200" b="1" dirty="0">
                <a:latin typeface="Arial"/>
                <a:cs typeface="Arial"/>
              </a:rPr>
              <a:t>Affiliation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61150" y="26833734"/>
            <a:ext cx="11953329" cy="255454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 Narrow" panose="020B0606020202030204" pitchFamily="34" charset="0"/>
              </a:rPr>
              <a:t>Acknowledgements </a:t>
            </a:r>
            <a:r>
              <a:rPr lang="bs-Latn-BA" sz="4000" b="1" dirty="0">
                <a:latin typeface="Arial Narrow" panose="020B0606020202030204" pitchFamily="34" charset="0"/>
              </a:rPr>
              <a:t>/ References</a:t>
            </a: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8119" y="8038005"/>
            <a:ext cx="7269942" cy="378565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 Narrow" panose="020B0606020202030204" pitchFamily="34" charset="0"/>
                <a:cs typeface="Arial" panose="020B0604020202020204" pitchFamily="34" charset="0"/>
              </a:rPr>
              <a:t>Introduction</a:t>
            </a:r>
            <a:endParaRPr lang="bs-Latn-BA" sz="4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61151" y="23140415"/>
            <a:ext cx="11953328" cy="317009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 Narrow" panose="020B0606020202030204" pitchFamily="34" charset="0"/>
              </a:rPr>
              <a:t>Summary</a:t>
            </a:r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en-US" sz="4000" b="1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4314" y="8038005"/>
            <a:ext cx="11953329" cy="6247864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 Narrow" panose="020B0606020202030204" pitchFamily="34" charset="0"/>
              </a:rPr>
              <a:t>Results and Discussion</a:t>
            </a:r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bs-Latn-BA" sz="4000" b="1" dirty="0">
              <a:latin typeface="Arial Narrow" panose="020B0606020202030204" pitchFamily="34" charset="0"/>
            </a:endParaRPr>
          </a:p>
          <a:p>
            <a:endParaRPr lang="en-US" sz="4000" b="1" dirty="0">
              <a:latin typeface="Arial Narrow" panose="020B0606020202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8119" y="23140415"/>
            <a:ext cx="7269942" cy="661719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 Narrow" panose="020B0606020202030204" pitchFamily="34" charset="0"/>
              </a:rPr>
              <a:t>M</a:t>
            </a:r>
            <a:r>
              <a:rPr lang="bs-Latn-BA" sz="4000" b="1" dirty="0">
                <a:latin typeface="Arial Narrow" panose="020B0606020202030204" pitchFamily="34" charset="0"/>
              </a:rPr>
              <a:t>ethodology</a:t>
            </a:r>
            <a:endParaRPr lang="en-US" sz="4000" b="1" dirty="0">
              <a:latin typeface="Arial Narrow" panose="020B060602020203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404368" y="755284"/>
            <a:ext cx="190101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8000" b="1" dirty="0"/>
              <a:t>ICABB </a:t>
            </a:r>
            <a:r>
              <a:rPr lang="en-US" sz="8000" b="1" dirty="0"/>
              <a:t>2019</a:t>
            </a:r>
          </a:p>
          <a:p>
            <a:pPr algn="ctr"/>
            <a:r>
              <a:rPr lang="en-US" sz="5000" b="1" dirty="0"/>
              <a:t>3</a:t>
            </a:r>
            <a:r>
              <a:rPr lang="en-US" sz="5000" b="1" baseline="30000" dirty="0"/>
              <a:t>RD</a:t>
            </a:r>
            <a:r>
              <a:rPr lang="en-US" sz="5000" b="1" dirty="0"/>
              <a:t> INTERNATIONAL CONGRESS ON </a:t>
            </a:r>
            <a:r>
              <a:rPr lang="tr-TR" sz="5000" b="1" dirty="0"/>
              <a:t>ADVANCES IN BIOSCIENCE AND BIOTECHNOLOGY</a:t>
            </a:r>
            <a:endParaRPr lang="bs-Latn-BA" sz="5000" b="1" dirty="0"/>
          </a:p>
          <a:p>
            <a:pPr algn="ctr"/>
            <a:r>
              <a:rPr lang="en-US" sz="22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​</a:t>
            </a:r>
            <a:r>
              <a:rPr lang="bs-Latn-BA" sz="2200" b="1" dirty="0" err="1"/>
              <a:t>July</a:t>
            </a:r>
            <a:r>
              <a:rPr lang="bs-Latn-BA" sz="2200" b="1" dirty="0"/>
              <a:t> 10-14, </a:t>
            </a:r>
            <a:r>
              <a:rPr lang="en-US" sz="2200" b="1" dirty="0"/>
              <a:t>2019</a:t>
            </a:r>
            <a:br>
              <a:rPr lang="en-US" sz="2200" b="1" dirty="0"/>
            </a:br>
            <a:r>
              <a:rPr lang="tr-TR" sz="2200" b="1" dirty="0"/>
              <a:t>Kiev, </a:t>
            </a:r>
            <a:r>
              <a:rPr lang="tr-TR" sz="2200" b="1" dirty="0" err="1"/>
              <a:t>Ukraine</a:t>
            </a:r>
            <a:endParaRPr lang="mk-MK" sz="2200" b="1" dirty="0"/>
          </a:p>
        </p:txBody>
      </p:sp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2447713235"/>
              </p:ext>
            </p:extLst>
          </p:nvPr>
        </p:nvGraphicFramePr>
        <p:xfrm>
          <a:off x="788119" y="12185730"/>
          <a:ext cx="7269942" cy="34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8461149" y="21898534"/>
            <a:ext cx="1195332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Figure 3.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mk-MK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8119" y="15587906"/>
            <a:ext cx="726994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Figure 1.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mk-MK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88120" y="21944701"/>
            <a:ext cx="726994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Figure 2.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mk-MK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8120" y="16868179"/>
            <a:ext cx="7269941" cy="50303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6" name="Rectangle 5"/>
          <p:cNvSpPr/>
          <p:nvPr/>
        </p:nvSpPr>
        <p:spPr>
          <a:xfrm>
            <a:off x="8461149" y="14707939"/>
            <a:ext cx="11953329" cy="71905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3199124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2324</TotalTime>
  <Words>104</Words>
  <Application>Microsoft Macintosh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Century Gothic</vt:lpstr>
      <vt:lpstr>Courier New</vt:lpstr>
      <vt:lpstr>Palatino Linotype</vt:lpstr>
      <vt:lpstr>Executive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Leeloo</dc:creator>
  <cp:keywords>poster template</cp:keywords>
  <cp:lastModifiedBy>Microsoft Office User</cp:lastModifiedBy>
  <cp:revision>34</cp:revision>
  <dcterms:created xsi:type="dcterms:W3CDTF">2013-02-11T11:53:56Z</dcterms:created>
  <dcterms:modified xsi:type="dcterms:W3CDTF">2018-10-18T21:36:04Z</dcterms:modified>
</cp:coreProperties>
</file>